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EB6EA86-7DFC-4DD8-8724-D52D69C55C05}" type="datetimeFigureOut">
              <a:rPr lang="en-US" smtClean="0"/>
              <a:pPr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BA7E12C-F9C2-47F4-A8D1-AD81F051C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 Taylor and Joe Ertle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Animal Farm and The Russian Revolution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200"/>
            <a:ext cx="20478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Documents and Settings\ztaylor15\Desktop\baby-pigl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2161" y="228600"/>
            <a:ext cx="2870306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539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Squealer a brief 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Persuasive </a:t>
            </a:r>
          </a:p>
          <a:p>
            <a:r>
              <a:rPr lang="en-US" sz="3200" dirty="0" smtClean="0"/>
              <a:t>Two Faced</a:t>
            </a:r>
          </a:p>
          <a:p>
            <a:r>
              <a:rPr lang="en-US" sz="3200" dirty="0" smtClean="0"/>
              <a:t>Hypocritical (like most other pigs in the story)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8450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ztaylor15\Desktop\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95800"/>
            <a:ext cx="1951230" cy="146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Russian Media/Pravda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Were controlled partially by Stalin himself </a:t>
            </a:r>
          </a:p>
          <a:p>
            <a:r>
              <a:rPr lang="en-US" sz="3200" dirty="0" smtClean="0"/>
              <a:t>They could only write or report of the beneficial actions that he preformed</a:t>
            </a:r>
          </a:p>
          <a:p>
            <a:r>
              <a:rPr lang="en-US" sz="3200" dirty="0" smtClean="0"/>
              <a:t>Made even the most atrocious laws sound as though they were helping the people in some 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3255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Parallels between Squealer and the Russian Media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378127773"/>
              </p:ext>
            </p:extLst>
          </p:nvPr>
        </p:nvGraphicFramePr>
        <p:xfrm>
          <a:off x="533400" y="1905000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Russian Media/Pravda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Squealer</a:t>
                      </a:r>
                      <a:endParaRPr lang="en-US" dirty="0"/>
                    </a:p>
                  </a:txBody>
                  <a:tcPr/>
                </a:tc>
              </a:tr>
              <a:tr h="1169277">
                <a:tc>
                  <a:txBody>
                    <a:bodyPr/>
                    <a:lstStyle/>
                    <a:p>
                      <a:r>
                        <a:rPr lang="en-US" dirty="0" smtClean="0"/>
                        <a:t>- Supported the people and Stalin</a:t>
                      </a:r>
                      <a:r>
                        <a:rPr lang="en-US" baseline="0" dirty="0" smtClean="0"/>
                        <a:t> during his reign so they could protect themselves from govermental harm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“Persuaded” the</a:t>
                      </a:r>
                      <a:r>
                        <a:rPr lang="en-US" baseline="0" dirty="0" smtClean="0"/>
                        <a:t> less competent animals into believing that he wanted the best for them even though he was really trying to keep himself in power</a:t>
                      </a:r>
                      <a:endParaRPr lang="en-US" dirty="0"/>
                    </a:p>
                  </a:txBody>
                  <a:tcPr/>
                </a:tc>
              </a:tr>
              <a:tr h="1663297">
                <a:tc>
                  <a:txBody>
                    <a:bodyPr/>
                    <a:lstStyle/>
                    <a:p>
                      <a:r>
                        <a:rPr lang="en-US" dirty="0" smtClean="0"/>
                        <a:t>-Could only write about how Stalin was an</a:t>
                      </a:r>
                      <a:r>
                        <a:rPr lang="en-US" baseline="0" dirty="0" smtClean="0"/>
                        <a:t> uncorrupt leader</a:t>
                      </a:r>
                    </a:p>
                    <a:p>
                      <a:r>
                        <a:rPr lang="en-US" baseline="0" dirty="0" smtClean="0"/>
                        <a:t>-Stalin Was an Editor of the Pravda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-During Napoleon's reign over the Farm Squealer twisted</a:t>
                      </a:r>
                      <a:r>
                        <a:rPr lang="en-US" baseline="0" dirty="0" smtClean="0"/>
                        <a:t> the commandments similar to how the Pravda changed the facts of Stalin’s leadership</a:t>
                      </a:r>
                    </a:p>
                    <a:p>
                      <a:r>
                        <a:rPr lang="en-US" baseline="0" dirty="0" smtClean="0"/>
                        <a:t>-Napoleon was also the “editor” of the commandments as he told Squealer what to add to the commandments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220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362200"/>
            <a:ext cx="441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Thank you </a:t>
            </a:r>
            <a:r>
              <a:rPr lang="en-US" sz="4400" dirty="0" smtClean="0">
                <a:solidFill>
                  <a:srgbClr val="FF0000"/>
                </a:solidFill>
              </a:rPr>
              <a:t>for observing this high quality presentation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77456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39</TotalTime>
  <Words>191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Animal Farm and The Russian Revolution</vt:lpstr>
      <vt:lpstr>Squealer a brief overview</vt:lpstr>
      <vt:lpstr>Russian Media/Pravda</vt:lpstr>
      <vt:lpstr>Parallels between Squealer and the Russian Media</vt:lpstr>
      <vt:lpstr>Slide 5</vt:lpstr>
    </vt:vector>
  </TitlesOfParts>
  <Company>Regional School District 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 and The Russian Revolution</dc:title>
  <dc:creator>RSD13 User</dc:creator>
  <cp:lastModifiedBy>rsuchy</cp:lastModifiedBy>
  <cp:revision>4</cp:revision>
  <dcterms:created xsi:type="dcterms:W3CDTF">2013-01-18T12:44:53Z</dcterms:created>
  <dcterms:modified xsi:type="dcterms:W3CDTF">2013-01-23T14:25:58Z</dcterms:modified>
</cp:coreProperties>
</file>